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41" d="100"/>
          <a:sy n="41" d="100"/>
        </p:scale>
        <p:origin x="2490" y="84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0622AA2-4DF7-451D-9544-5489FC2D76BE}"/>
              </a:ext>
            </a:extLst>
          </p:cNvPr>
          <p:cNvSpPr txBox="1"/>
          <p:nvPr/>
        </p:nvSpPr>
        <p:spPr>
          <a:xfrm rot="19277260">
            <a:off x="5217968" y="2970420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 err="1">
                <a:latin typeface="Arial" panose="020B0604020202020204" pitchFamily="34" charset="0"/>
                <a:cs typeface="Arial" panose="020B0604020202020204" pitchFamily="34" charset="0"/>
              </a:rPr>
              <a:t>Untreat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D0220C-64FD-4871-955A-208444E174C0}"/>
              </a:ext>
            </a:extLst>
          </p:cNvPr>
          <p:cNvSpPr txBox="1"/>
          <p:nvPr/>
        </p:nvSpPr>
        <p:spPr>
          <a:xfrm rot="19182866">
            <a:off x="6416652" y="3023340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Infested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65E0F9-14D1-4B7B-8B1E-F0255BE715C9}"/>
              </a:ext>
            </a:extLst>
          </p:cNvPr>
          <p:cNvSpPr txBox="1"/>
          <p:nvPr/>
        </p:nvSpPr>
        <p:spPr>
          <a:xfrm>
            <a:off x="4232888" y="7733784"/>
            <a:ext cx="2877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BtRDP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A13D18-98F4-4542-8799-9D5977BE4556}"/>
              </a:ext>
            </a:extLst>
          </p:cNvPr>
          <p:cNvSpPr txBox="1"/>
          <p:nvPr/>
        </p:nvSpPr>
        <p:spPr>
          <a:xfrm>
            <a:off x="9738489" y="7852026"/>
            <a:ext cx="2877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>
                <a:latin typeface="Arial" panose="020B0604020202020204" pitchFamily="34" charset="0"/>
                <a:cs typeface="Arial" panose="020B0604020202020204" pitchFamily="34" charset="0"/>
              </a:rPr>
              <a:t>RbCL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536525-F329-4944-8F4B-B9BD5AB4C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1391" y="4370093"/>
            <a:ext cx="4330922" cy="313101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54B8292-C8DB-4422-B92A-0FA782A87588}"/>
              </a:ext>
            </a:extLst>
          </p:cNvPr>
          <p:cNvSpPr txBox="1"/>
          <p:nvPr/>
        </p:nvSpPr>
        <p:spPr>
          <a:xfrm rot="19841781">
            <a:off x="4248517" y="2888957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SG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665D4EC-9F30-4906-8329-9D7AA8101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264" y="4335122"/>
            <a:ext cx="4970253" cy="316598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8CBE1A2-F932-4A4B-8D10-C94C723F4E6F}"/>
              </a:ext>
            </a:extLst>
          </p:cNvPr>
          <p:cNvSpPr txBox="1"/>
          <p:nvPr/>
        </p:nvSpPr>
        <p:spPr>
          <a:xfrm rot="19277260">
            <a:off x="9915372" y="2800010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 err="1">
                <a:latin typeface="Arial" panose="020B0604020202020204" pitchFamily="34" charset="0"/>
                <a:cs typeface="Arial" panose="020B0604020202020204" pitchFamily="34" charset="0"/>
              </a:rPr>
              <a:t>Untreat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59569F-A9BB-494E-B9A2-3238D657A234}"/>
              </a:ext>
            </a:extLst>
          </p:cNvPr>
          <p:cNvSpPr txBox="1"/>
          <p:nvPr/>
        </p:nvSpPr>
        <p:spPr>
          <a:xfrm rot="19182866">
            <a:off x="11114056" y="2852930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Infested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6B2C5F9-161D-424B-AA71-2C176780CE7A}"/>
              </a:ext>
            </a:extLst>
          </p:cNvPr>
          <p:cNvSpPr txBox="1"/>
          <p:nvPr/>
        </p:nvSpPr>
        <p:spPr>
          <a:xfrm rot="19841781">
            <a:off x="8945921" y="2718547"/>
            <a:ext cx="2463800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SG</a:t>
            </a:r>
            <a:endParaRPr lang="zh-CN" altLang="en-US" sz="400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6DE1804-400C-40F9-ABA4-2A5008C7C538}"/>
              </a:ext>
            </a:extLst>
          </p:cNvPr>
          <p:cNvSpPr/>
          <p:nvPr/>
        </p:nvSpPr>
        <p:spPr>
          <a:xfrm>
            <a:off x="4023596" y="5434776"/>
            <a:ext cx="3816293" cy="1068501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05B14C0-6A79-428E-8B93-23B6D5877C83}"/>
              </a:ext>
            </a:extLst>
          </p:cNvPr>
          <p:cNvSpPr/>
          <p:nvPr/>
        </p:nvSpPr>
        <p:spPr>
          <a:xfrm>
            <a:off x="8979167" y="4378356"/>
            <a:ext cx="3816293" cy="1068501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1807812" y="10022503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1—source data 1. PowerPoint </a:t>
            </a:r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</a:rPr>
              <a:t>filecontaining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original western blots for Figure 1a,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32</Words>
  <Application>Microsoft Office PowerPoint</Application>
  <PresentationFormat>自定义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1</cp:revision>
  <dcterms:created xsi:type="dcterms:W3CDTF">2026-03-26T06:05:32Z</dcterms:created>
  <dcterms:modified xsi:type="dcterms:W3CDTF">2026-03-26T06:07:33Z</dcterms:modified>
</cp:coreProperties>
</file>